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</p:sldMasterIdLst>
  <p:notesMasterIdLst>
    <p:notesMasterId r:id="rId13"/>
  </p:notesMasterIdLst>
  <p:sldIdLst>
    <p:sldId id="279" r:id="rId3"/>
    <p:sldId id="266" r:id="rId4"/>
    <p:sldId id="277" r:id="rId5"/>
    <p:sldId id="267" r:id="rId6"/>
    <p:sldId id="268" r:id="rId7"/>
    <p:sldId id="275" r:id="rId8"/>
    <p:sldId id="278" r:id="rId9"/>
    <p:sldId id="270" r:id="rId10"/>
    <p:sldId id="276" r:id="rId11"/>
    <p:sldId id="274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CEB"/>
    <a:srgbClr val="FFFFFF"/>
    <a:srgbClr val="FF6600"/>
    <a:srgbClr val="E9F8E0"/>
    <a:srgbClr val="D8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42ACD-6625-43EE-994F-87280663EB4D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B530-01AC-4AE8-9BB0-3405CBC82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07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0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4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00A8B-ABBF-45FA-9A3B-36E49BACD8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76" y="1830248"/>
            <a:ext cx="6385248" cy="3338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FCE5B2-9C8F-4159-BDB8-CFAB70D24FF0}"/>
              </a:ext>
            </a:extLst>
          </p:cNvPr>
          <p:cNvSpPr/>
          <p:nvPr/>
        </p:nvSpPr>
        <p:spPr>
          <a:xfrm>
            <a:off x="1233484" y="320766"/>
            <a:ext cx="9725025" cy="1000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PHÚ NHUẬN</a:t>
            </a: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NGUYỄN ĐÌNH CHÍNH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0B738-ADB7-4197-B626-0AA54B88A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3" y="159221"/>
            <a:ext cx="1358490" cy="13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3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5450" y="1104900"/>
            <a:ext cx="8534400" cy="45339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29" y="1648612"/>
            <a:ext cx="9602041" cy="34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2276033" y="391883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053" y="995361"/>
            <a:ext cx="5249891" cy="1916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4507" b="12641"/>
          <a:stretch/>
        </p:blipFill>
        <p:spPr>
          <a:xfrm>
            <a:off x="3236686" y="2514600"/>
            <a:ext cx="5718628" cy="31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121D8B7E-42B3-4431-997A-F30EC10B59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3690145" y="1305563"/>
            <a:ext cx="1900517" cy="1871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7F222-BCA8-47B7-A963-05FF2FC5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81" y="2882349"/>
            <a:ext cx="6011177" cy="2768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93F04-BCA2-4106-B6C1-47C2597339E9}"/>
              </a:ext>
            </a:extLst>
          </p:cNvPr>
          <p:cNvSpPr/>
          <p:nvPr/>
        </p:nvSpPr>
        <p:spPr>
          <a:xfrm>
            <a:off x="4363278" y="1684697"/>
            <a:ext cx="904461" cy="111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8533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957" y="-82715"/>
            <a:ext cx="11144085" cy="1589314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l"/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2022987" y="1621673"/>
            <a:ext cx="6754585" cy="415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077827" y="1648110"/>
            <a:ext cx="1056086" cy="443422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  <a:endCxn id="14" idx="1"/>
          </p:cNvCxnSpPr>
          <p:nvPr/>
        </p:nvCxnSpPr>
        <p:spPr>
          <a:xfrm flipV="1">
            <a:off x="6988627" y="2760025"/>
            <a:ext cx="2221056" cy="68747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209683" y="2436859"/>
            <a:ext cx="75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30386" y="2436859"/>
            <a:ext cx="193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21968" y="3465394"/>
            <a:ext cx="1211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08260" y="3465394"/>
            <a:ext cx="1557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733349-7318-4CA6-ADFA-624BB7254F6F}"/>
              </a:ext>
            </a:extLst>
          </p:cNvPr>
          <p:cNvCxnSpPr>
            <a:stCxn id="14" idx="2"/>
            <a:endCxn id="26" idx="0"/>
          </p:cNvCxnSpPr>
          <p:nvPr/>
        </p:nvCxnSpPr>
        <p:spPr>
          <a:xfrm flipH="1">
            <a:off x="9527941" y="3083190"/>
            <a:ext cx="59113" cy="38220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3146A4-094E-43DD-B367-194573927FF6}"/>
              </a:ext>
            </a:extLst>
          </p:cNvPr>
          <p:cNvCxnSpPr>
            <a:stCxn id="18" idx="2"/>
            <a:endCxn id="27" idx="0"/>
          </p:cNvCxnSpPr>
          <p:nvPr/>
        </p:nvCxnSpPr>
        <p:spPr>
          <a:xfrm>
            <a:off x="10699214" y="3083190"/>
            <a:ext cx="387761" cy="38220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8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196" r="1322"/>
          <a:stretch/>
        </p:blipFill>
        <p:spPr>
          <a:xfrm>
            <a:off x="1997894" y="1570129"/>
            <a:ext cx="4835072" cy="419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00744" y="1577513"/>
            <a:ext cx="5315056" cy="4190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55699" y="2198472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46696" y="2888247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46696" y="3609497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46696" y="4330747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29195" y="1707679"/>
            <a:ext cx="75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31538" y="1707679"/>
            <a:ext cx="193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60557" y="2414929"/>
            <a:ext cx="8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C4C8BB-25F7-42E0-B36E-4B1392AF0C6F}"/>
              </a:ext>
            </a:extLst>
          </p:cNvPr>
          <p:cNvGrpSpPr/>
          <p:nvPr/>
        </p:nvGrpSpPr>
        <p:grpSpPr>
          <a:xfrm>
            <a:off x="523957" y="-82715"/>
            <a:ext cx="11144085" cy="1589314"/>
            <a:chOff x="1933286" y="192870"/>
            <a:chExt cx="11144085" cy="1371600"/>
          </a:xfrm>
        </p:grpSpPr>
        <p:sp>
          <p:nvSpPr>
            <p:cNvPr id="30" name="Google Shape;1352;p29">
              <a:extLst>
                <a:ext uri="{FF2B5EF4-FFF2-40B4-BE49-F238E27FC236}">
                  <a16:creationId xmlns:a16="http://schemas.microsoft.com/office/drawing/2014/main" id="{EA8703AA-5505-4F15-8006-A81EBBC65AB5}"/>
                </a:ext>
              </a:extLst>
            </p:cNvPr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Google Shape;697;p24">
              <a:extLst>
                <a:ext uri="{FF2B5EF4-FFF2-40B4-BE49-F238E27FC236}">
                  <a16:creationId xmlns:a16="http://schemas.microsoft.com/office/drawing/2014/main" id="{F86825EB-2AEB-40F1-A68D-8E259855D96A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l"/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929DDB0-5B36-488B-82C3-F96E1191E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58E1DDA-C8A1-4434-9AD2-00D042B769FB}"/>
              </a:ext>
            </a:extLst>
          </p:cNvPr>
          <p:cNvSpPr txBox="1"/>
          <p:nvPr/>
        </p:nvSpPr>
        <p:spPr>
          <a:xfrm>
            <a:off x="7869183" y="2408401"/>
            <a:ext cx="219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F989F6-3825-4ACF-A7A3-D839DE9B7F63}"/>
              </a:ext>
            </a:extLst>
          </p:cNvPr>
          <p:cNvSpPr txBox="1"/>
          <p:nvPr/>
        </p:nvSpPr>
        <p:spPr>
          <a:xfrm>
            <a:off x="7259947" y="3101889"/>
            <a:ext cx="75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463B3-687A-40D2-B4F8-FE182276942E}"/>
              </a:ext>
            </a:extLst>
          </p:cNvPr>
          <p:cNvSpPr txBox="1"/>
          <p:nvPr/>
        </p:nvSpPr>
        <p:spPr>
          <a:xfrm>
            <a:off x="7869183" y="3116111"/>
            <a:ext cx="193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85FDA3-97F2-4B6F-B337-F4604423A972}"/>
              </a:ext>
            </a:extLst>
          </p:cNvPr>
          <p:cNvCxnSpPr/>
          <p:nvPr/>
        </p:nvCxnSpPr>
        <p:spPr>
          <a:xfrm>
            <a:off x="7255699" y="5074266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059DA3A-7ACB-421C-B1AD-26F8DE062207}"/>
              </a:ext>
            </a:extLst>
          </p:cNvPr>
          <p:cNvSpPr txBox="1"/>
          <p:nvPr/>
        </p:nvSpPr>
        <p:spPr>
          <a:xfrm>
            <a:off x="6832966" y="3829477"/>
            <a:ext cx="305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723CF2-B755-4DA6-A48B-171CCD933E7E}"/>
              </a:ext>
            </a:extLst>
          </p:cNvPr>
          <p:cNvSpPr txBox="1"/>
          <p:nvPr/>
        </p:nvSpPr>
        <p:spPr>
          <a:xfrm>
            <a:off x="9637746" y="3838006"/>
            <a:ext cx="272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AE262F-52E6-4353-B991-883107392312}"/>
              </a:ext>
            </a:extLst>
          </p:cNvPr>
          <p:cNvSpPr txBox="1"/>
          <p:nvPr/>
        </p:nvSpPr>
        <p:spPr>
          <a:xfrm>
            <a:off x="7008891" y="4581011"/>
            <a:ext cx="164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AA707C-BB5E-44CB-9BB8-B168F55438FF}"/>
              </a:ext>
            </a:extLst>
          </p:cNvPr>
          <p:cNvSpPr txBox="1"/>
          <p:nvPr/>
        </p:nvSpPr>
        <p:spPr>
          <a:xfrm>
            <a:off x="7008891" y="4572020"/>
            <a:ext cx="518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9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00744" y="1577513"/>
            <a:ext cx="5315056" cy="4190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55699" y="2198472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346696" y="2888247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346696" y="3609497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46696" y="4330747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29195" y="1707679"/>
            <a:ext cx="75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31538" y="1707679"/>
            <a:ext cx="193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60557" y="2414929"/>
            <a:ext cx="8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C4C8BB-25F7-42E0-B36E-4B1392AF0C6F}"/>
              </a:ext>
            </a:extLst>
          </p:cNvPr>
          <p:cNvGrpSpPr/>
          <p:nvPr/>
        </p:nvGrpSpPr>
        <p:grpSpPr>
          <a:xfrm>
            <a:off x="523957" y="-82715"/>
            <a:ext cx="11144085" cy="1589314"/>
            <a:chOff x="1933286" y="192870"/>
            <a:chExt cx="11144085" cy="1371600"/>
          </a:xfrm>
        </p:grpSpPr>
        <p:sp>
          <p:nvSpPr>
            <p:cNvPr id="30" name="Google Shape;1352;p29">
              <a:extLst>
                <a:ext uri="{FF2B5EF4-FFF2-40B4-BE49-F238E27FC236}">
                  <a16:creationId xmlns:a16="http://schemas.microsoft.com/office/drawing/2014/main" id="{EA8703AA-5505-4F15-8006-A81EBBC65AB5}"/>
                </a:ext>
              </a:extLst>
            </p:cNvPr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Google Shape;697;p24">
              <a:extLst>
                <a:ext uri="{FF2B5EF4-FFF2-40B4-BE49-F238E27FC236}">
                  <a16:creationId xmlns:a16="http://schemas.microsoft.com/office/drawing/2014/main" id="{F86825EB-2AEB-40F1-A68D-8E259855D96A}"/>
                </a:ext>
              </a:extLst>
            </p:cNvPr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l"/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929DDB0-5B36-488B-82C3-F96E1191E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58E1DDA-C8A1-4434-9AD2-00D042B769FB}"/>
              </a:ext>
            </a:extLst>
          </p:cNvPr>
          <p:cNvSpPr txBox="1"/>
          <p:nvPr/>
        </p:nvSpPr>
        <p:spPr>
          <a:xfrm>
            <a:off x="7869183" y="2408401"/>
            <a:ext cx="219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F989F6-3825-4ACF-A7A3-D839DE9B7F63}"/>
              </a:ext>
            </a:extLst>
          </p:cNvPr>
          <p:cNvSpPr txBox="1"/>
          <p:nvPr/>
        </p:nvSpPr>
        <p:spPr>
          <a:xfrm>
            <a:off x="7259947" y="3101889"/>
            <a:ext cx="754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463B3-687A-40D2-B4F8-FE182276942E}"/>
              </a:ext>
            </a:extLst>
          </p:cNvPr>
          <p:cNvSpPr txBox="1"/>
          <p:nvPr/>
        </p:nvSpPr>
        <p:spPr>
          <a:xfrm>
            <a:off x="7869183" y="3116111"/>
            <a:ext cx="1937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85FDA3-97F2-4B6F-B337-F4604423A972}"/>
              </a:ext>
            </a:extLst>
          </p:cNvPr>
          <p:cNvCxnSpPr/>
          <p:nvPr/>
        </p:nvCxnSpPr>
        <p:spPr>
          <a:xfrm>
            <a:off x="7255699" y="5074266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059DA3A-7ACB-421C-B1AD-26F8DE062207}"/>
              </a:ext>
            </a:extLst>
          </p:cNvPr>
          <p:cNvSpPr txBox="1"/>
          <p:nvPr/>
        </p:nvSpPr>
        <p:spPr>
          <a:xfrm>
            <a:off x="6832966" y="3829477"/>
            <a:ext cx="3051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723CF2-B755-4DA6-A48B-171CCD933E7E}"/>
              </a:ext>
            </a:extLst>
          </p:cNvPr>
          <p:cNvSpPr txBox="1"/>
          <p:nvPr/>
        </p:nvSpPr>
        <p:spPr>
          <a:xfrm>
            <a:off x="9637746" y="3838006"/>
            <a:ext cx="2724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AE262F-52E6-4353-B991-883107392312}"/>
              </a:ext>
            </a:extLst>
          </p:cNvPr>
          <p:cNvSpPr txBox="1"/>
          <p:nvPr/>
        </p:nvSpPr>
        <p:spPr>
          <a:xfrm>
            <a:off x="7008891" y="4581011"/>
            <a:ext cx="1648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AA707C-BB5E-44CB-9BB8-B168F55438FF}"/>
              </a:ext>
            </a:extLst>
          </p:cNvPr>
          <p:cNvSpPr txBox="1"/>
          <p:nvPr/>
        </p:nvSpPr>
        <p:spPr>
          <a:xfrm>
            <a:off x="7008891" y="4572020"/>
            <a:ext cx="518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34CF6F-820E-4E61-AE16-E04EAA3E6A28}"/>
              </a:ext>
            </a:extLst>
          </p:cNvPr>
          <p:cNvSpPr/>
          <p:nvPr/>
        </p:nvSpPr>
        <p:spPr>
          <a:xfrm>
            <a:off x="2494954" y="1577513"/>
            <a:ext cx="32576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2" descr="3">
            <a:extLst>
              <a:ext uri="{FF2B5EF4-FFF2-40B4-BE49-F238E27FC236}">
                <a16:creationId xmlns:a16="http://schemas.microsoft.com/office/drawing/2014/main" id="{55EBCD8D-45DF-45DC-9013-3930E3EB7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17" t="2216" r="19372"/>
          <a:stretch/>
        </p:blipFill>
        <p:spPr>
          <a:xfrm>
            <a:off x="5032233" y="3439276"/>
            <a:ext cx="1918848" cy="2593840"/>
          </a:xfrm>
          <a:prstGeom prst="rect">
            <a:avLst/>
          </a:prstGeom>
        </p:spPr>
      </p:pic>
      <p:sp>
        <p:nvSpPr>
          <p:cNvPr id="35" name="Rounded Rectangle 7">
            <a:extLst>
              <a:ext uri="{FF2B5EF4-FFF2-40B4-BE49-F238E27FC236}">
                <a16:creationId xmlns:a16="http://schemas.microsoft.com/office/drawing/2014/main" id="{BE2E2E08-84CA-49DB-8731-794FE0DF37A6}"/>
              </a:ext>
            </a:extLst>
          </p:cNvPr>
          <p:cNvSpPr/>
          <p:nvPr/>
        </p:nvSpPr>
        <p:spPr>
          <a:xfrm>
            <a:off x="1806896" y="2903007"/>
            <a:ext cx="4289104" cy="589273"/>
          </a:xfrm>
          <a:prstGeom prst="roundRect">
            <a:avLst/>
          </a:prstGeom>
          <a:solidFill>
            <a:srgbClr val="F2ACEB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17D519-8232-41E7-8C61-D5855DA701A4}"/>
              </a:ext>
            </a:extLst>
          </p:cNvPr>
          <p:cNvSpPr txBox="1"/>
          <p:nvPr/>
        </p:nvSpPr>
        <p:spPr>
          <a:xfrm>
            <a:off x="1635219" y="235401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64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D2E0D01D-4652-4090-9351-24F27099D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3690145" y="1305563"/>
            <a:ext cx="1900517" cy="18714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FC611E-92C5-473B-9D42-1EBC07520C54}"/>
              </a:ext>
            </a:extLst>
          </p:cNvPr>
          <p:cNvSpPr/>
          <p:nvPr/>
        </p:nvSpPr>
        <p:spPr>
          <a:xfrm>
            <a:off x="4363278" y="1684697"/>
            <a:ext cx="904461" cy="1113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D784A-DDC5-409C-9BFC-5EB62A12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45" y="2976784"/>
            <a:ext cx="6553768" cy="275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4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24000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551543" y="1741714"/>
            <a:ext cx="6326945" cy="389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7334959" y="2609097"/>
            <a:ext cx="4305498" cy="176029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8488" y="1842275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311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24000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2123839" y="1479227"/>
            <a:ext cx="4217327" cy="318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7334959" y="2541616"/>
            <a:ext cx="4305498" cy="1418082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78488" y="1842275"/>
            <a:ext cx="1411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2" descr="Cute girl cartoon writing on a book Royalty Free Vector">
            <a:extLst>
              <a:ext uri="{FF2B5EF4-FFF2-40B4-BE49-F238E27FC236}">
                <a16:creationId xmlns:a16="http://schemas.microsoft.com/office/drawing/2014/main" id="{FE257E22-37F8-48B4-AAD1-85B7A1E72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5284723" y="4470198"/>
            <a:ext cx="2393787" cy="23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C52CC0AE-D4F5-4593-BFCB-EF51EDEAEB93}"/>
              </a:ext>
            </a:extLst>
          </p:cNvPr>
          <p:cNvSpPr/>
          <p:nvPr/>
        </p:nvSpPr>
        <p:spPr>
          <a:xfrm>
            <a:off x="7777901" y="5261846"/>
            <a:ext cx="3175020" cy="1059442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250</Words>
  <Application>Microsoft Office PowerPoint</Application>
  <PresentationFormat>Widescreen</PresentationFormat>
  <Paragraphs>47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字魂27号-布丁体</vt:lpstr>
      <vt:lpstr>Odibee Sans</vt:lpstr>
      <vt:lpstr>思源黑体 Medium</vt:lpstr>
      <vt:lpstr>等线</vt:lpstr>
      <vt:lpstr>Times New Roman</vt:lpstr>
      <vt:lpstr>Calibri</vt:lpstr>
      <vt:lpstr>Arial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Pe Mi</cp:lastModifiedBy>
  <cp:revision>31</cp:revision>
  <dcterms:created xsi:type="dcterms:W3CDTF">2021-08-13T09:02:41Z</dcterms:created>
  <dcterms:modified xsi:type="dcterms:W3CDTF">2021-10-19T18:07:20Z</dcterms:modified>
</cp:coreProperties>
</file>